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Economica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20E7A1-96D6-454A-BDDE-B47EC1AE6020}">
  <a:tblStyle styleId="{9C20E7A1-96D6-454A-BDDE-B47EC1AE60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Economica-regular.fntdata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Economica-italic.fntdata"/><Relationship Id="rId25" Type="http://schemas.openxmlformats.org/officeDocument/2006/relationships/font" Target="fonts/Economica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Economica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penSans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26264534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26264534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</a:t>
            </a:r>
            <a:br>
              <a:rPr lang="ko"/>
            </a:br>
            <a:r>
              <a:rPr lang="ko"/>
              <a:t>프로젝트명 스카이스크래퍼 발표 시작하겠습니다.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0487f3cc9_9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0487f3cc9_9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기술적 요소 및 중점연구 분야입니다.</a:t>
            </a:r>
            <a:br>
              <a:rPr lang="ko"/>
            </a:br>
            <a:br>
              <a:rPr lang="ko"/>
            </a:br>
            <a:r>
              <a:rPr lang="ko"/>
              <a:t>chaos cloth data를 활용한 런타임 중 물 및 먼지 등에 상호작용 하고,</a:t>
            </a:r>
            <a:br>
              <a:rPr lang="ko"/>
            </a:br>
            <a:r>
              <a:rPr lang="ko"/>
              <a:t>무게나 질감 등에 영향을 주어 현실적인 물리 현상을 적용할 계획입니다.</a:t>
            </a:r>
            <a:br>
              <a:rPr lang="ko"/>
            </a:br>
            <a:br>
              <a:rPr lang="ko"/>
            </a:br>
            <a:r>
              <a:rPr lang="ko"/>
              <a:t>또한 서버는 IOCP 서버를 제작해 아마존 웹 서비스의 클라우드와 연동되어 24시간 구동되게 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=============</a:t>
            </a:r>
            <a:r>
              <a:rPr lang="ko">
                <a:solidFill>
                  <a:schemeClr val="dk1"/>
                </a:solidFill>
              </a:rPr>
              <a:t>===========================================================================================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262645347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d262645347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기술적 요소 및 중점연구 분야입니다.</a:t>
            </a:r>
            <a:br>
              <a:rPr lang="ko"/>
            </a:br>
            <a:br>
              <a:rPr lang="ko"/>
            </a:br>
            <a:r>
              <a:rPr lang="ko"/>
              <a:t>chaos cloth data를 활용한 런타임 중 물 및 먼지 등에 상호작용 하고,</a:t>
            </a:r>
            <a:br>
              <a:rPr lang="ko"/>
            </a:br>
            <a:r>
              <a:rPr lang="ko"/>
              <a:t>무게나 질감 등에 영향을 주어 현실적인 물리 현상을 적용할 계획입니다.</a:t>
            </a:r>
            <a:br>
              <a:rPr lang="ko"/>
            </a:br>
            <a:br>
              <a:rPr lang="ko"/>
            </a:br>
            <a:r>
              <a:rPr lang="ko"/>
              <a:t>또한 서버는 IOCP 서버를 제작해 아마존 웹 서비스의 클라우드와 연동되어 24시간 구동되게 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=============</a:t>
            </a:r>
            <a:r>
              <a:rPr lang="ko">
                <a:solidFill>
                  <a:schemeClr val="dk1"/>
                </a:solidFill>
              </a:rPr>
              <a:t>===========================================================================================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0487f3cc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0487f3cc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기술적 요소 및 중점연구 분야입니다.</a:t>
            </a:r>
            <a:br>
              <a:rPr lang="ko"/>
            </a:br>
            <a:br>
              <a:rPr lang="ko"/>
            </a:br>
            <a:r>
              <a:rPr lang="ko"/>
              <a:t>chaos cloth data를 활용한 런타임 중 물 및 먼지 등에 상호작용 하고,</a:t>
            </a:r>
            <a:br>
              <a:rPr lang="ko"/>
            </a:br>
            <a:r>
              <a:rPr lang="ko"/>
              <a:t>무게나 질감 등에 영향을 주어 현실적인 물리 현상을 적용할 계획입니다.</a:t>
            </a:r>
            <a:br>
              <a:rPr lang="ko"/>
            </a:br>
            <a:br>
              <a:rPr lang="ko"/>
            </a:br>
            <a:r>
              <a:rPr lang="ko"/>
              <a:t>또한 서버는 IOCP 서버를 제작해 아마존 웹 서비스의 클라우드와 연동되어 24시간 구동되게 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=============</a:t>
            </a:r>
            <a:r>
              <a:rPr lang="ko">
                <a:solidFill>
                  <a:schemeClr val="dk1"/>
                </a:solidFill>
              </a:rPr>
              <a:t>===========================================================================================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262645347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d262645347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기술적 요소 및 중점연구 분야입니다.</a:t>
            </a:r>
            <a:br>
              <a:rPr lang="ko"/>
            </a:br>
            <a:br>
              <a:rPr lang="ko"/>
            </a:br>
            <a:r>
              <a:rPr lang="ko"/>
              <a:t>chaos cloth data를 활용한 런타임 중 물 및 먼지 등에 상호작용 하고,</a:t>
            </a:r>
            <a:br>
              <a:rPr lang="ko"/>
            </a:br>
            <a:r>
              <a:rPr lang="ko"/>
              <a:t>무게나 질감 등에 영향을 주어 현실적인 물리 현상을 적용할 계획입니다.</a:t>
            </a:r>
            <a:br>
              <a:rPr lang="ko"/>
            </a:br>
            <a:br>
              <a:rPr lang="ko"/>
            </a:br>
            <a:r>
              <a:rPr lang="ko"/>
              <a:t>또한 서버는 IOCP 서버를 제작해 아마존 웹 서비스의 클라우드와 연동되어 24시간 구동되게 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=============</a:t>
            </a:r>
            <a:r>
              <a:rPr lang="ko">
                <a:solidFill>
                  <a:schemeClr val="dk1"/>
                </a:solidFill>
              </a:rPr>
              <a:t>===========================================================================================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262645347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262645347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기술적 요소 및 중점연구 분야입니다.</a:t>
            </a:r>
            <a:br>
              <a:rPr lang="ko"/>
            </a:br>
            <a:br>
              <a:rPr lang="ko"/>
            </a:br>
            <a:r>
              <a:rPr lang="ko"/>
              <a:t>chaos cloth data를 활용한 런타임 중 물 및 먼지 등에 상호작용 하고,</a:t>
            </a:r>
            <a:br>
              <a:rPr lang="ko"/>
            </a:br>
            <a:r>
              <a:rPr lang="ko"/>
              <a:t>무게나 질감 등에 영향을 주어 현실적인 물리 현상을 적용할 계획입니다.</a:t>
            </a:r>
            <a:br>
              <a:rPr lang="ko"/>
            </a:br>
            <a:br>
              <a:rPr lang="ko"/>
            </a:br>
            <a:r>
              <a:rPr lang="ko"/>
              <a:t>또한 서버는 IOCP 서버를 제작해 아마존 웹 서비스의 클라우드와 연동되어 24시간 구동되게 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=============</a:t>
            </a:r>
            <a:r>
              <a:rPr lang="ko">
                <a:solidFill>
                  <a:schemeClr val="dk1"/>
                </a:solidFill>
              </a:rPr>
              <a:t>===========================================================================================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262645347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262645347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기술적 요소 및 중점연구 분야입니다.</a:t>
            </a:r>
            <a:br>
              <a:rPr lang="ko"/>
            </a:br>
            <a:br>
              <a:rPr lang="ko"/>
            </a:br>
            <a:r>
              <a:rPr lang="ko"/>
              <a:t>chaos cloth data를 활용한 런타임 중 물 및 먼지 등에 상호작용 하고,</a:t>
            </a:r>
            <a:br>
              <a:rPr lang="ko"/>
            </a:br>
            <a:r>
              <a:rPr lang="ko"/>
              <a:t>무게나 질감 등에 영향을 주어 현실적인 물리 현상을 적용할 계획입니다.</a:t>
            </a:r>
            <a:br>
              <a:rPr lang="ko"/>
            </a:br>
            <a:br>
              <a:rPr lang="ko"/>
            </a:br>
            <a:r>
              <a:rPr lang="ko"/>
              <a:t>또한 서버는 IOCP 서버를 제작해 아마존 웹 서비스의 클라우드와 연동되어 24시간 구동되게 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=============</a:t>
            </a:r>
            <a:r>
              <a:rPr lang="ko">
                <a:solidFill>
                  <a:schemeClr val="dk1"/>
                </a:solidFill>
              </a:rPr>
              <a:t>===========================================================================================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262645347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262645347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여기까지 프로젝트 명 스카이스크랩퍼 발표를 마치고,</a:t>
            </a:r>
            <a:br>
              <a:rPr lang="ko"/>
            </a:br>
            <a:br>
              <a:rPr lang="ko"/>
            </a:br>
            <a:r>
              <a:rPr lang="ko"/>
              <a:t>질문이 있으시다면 질문 받겠습니다.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26264534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26264534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같은 목차 순서로 발표 진행하겠습니다.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26264534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26264534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제작할 게임에 대한 소개입니다.</a:t>
            </a:r>
            <a:br>
              <a:rPr lang="ko"/>
            </a:br>
            <a:br>
              <a:rPr lang="ko"/>
            </a:br>
            <a:r>
              <a:rPr lang="ko"/>
              <a:t>게임은 붕괴하는 건물들 사이에서 전투를 진행하는 팀 대전 게임입니다.</a:t>
            </a:r>
            <a:br>
              <a:rPr lang="ko"/>
            </a:br>
            <a:br>
              <a:rPr lang="ko"/>
            </a:br>
            <a:r>
              <a:rPr lang="ko"/>
              <a:t>장르는 난투형 액션 3인칭 슈팅 게임으로,</a:t>
            </a:r>
            <a:br>
              <a:rPr lang="ko"/>
            </a:br>
            <a:r>
              <a:rPr lang="ko"/>
              <a:t>난투형 게임인 대난투 스매쉬 브라더스와 사이퍼즈의 전투방식,</a:t>
            </a:r>
            <a:br>
              <a:rPr lang="ko"/>
            </a:br>
            <a:r>
              <a:rPr lang="ko"/>
              <a:t>무기와 스킬을 사용하는 오버워치를 모티브로 잡앗습니다.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262645347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262645347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진행 키는 다음과 같습니다.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262645347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26264534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기술적 요소 및 중점연구 분야입니다.</a:t>
            </a:r>
            <a:br>
              <a:rPr lang="ko"/>
            </a:br>
            <a:br>
              <a:rPr lang="ko"/>
            </a:br>
            <a:r>
              <a:rPr lang="ko"/>
              <a:t>chaos cloth data를 활용한 런타임 중 물 및 먼지 등에 상호작용 하고,</a:t>
            </a:r>
            <a:br>
              <a:rPr lang="ko"/>
            </a:br>
            <a:r>
              <a:rPr lang="ko"/>
              <a:t>무게나 질감 등에 영향을 주어 현실적인 물리 현상을 적용할 계획입니다.</a:t>
            </a:r>
            <a:br>
              <a:rPr lang="ko"/>
            </a:br>
            <a:br>
              <a:rPr lang="ko"/>
            </a:br>
            <a:r>
              <a:rPr lang="ko"/>
              <a:t>또한 서버는 IOCP 서버를 제작해 아마존 웹 서비스의 클라우드와 연동되어 24시간 구동되게 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=============</a:t>
            </a:r>
            <a:r>
              <a:rPr lang="ko">
                <a:solidFill>
                  <a:schemeClr val="dk1"/>
                </a:solidFill>
              </a:rPr>
              <a:t>===========================================================================================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0487f3cc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0487f3cc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기술적 요소 및 중점연구 분야입니다.</a:t>
            </a:r>
            <a:br>
              <a:rPr lang="ko"/>
            </a:br>
            <a:br>
              <a:rPr lang="ko"/>
            </a:br>
            <a:r>
              <a:rPr lang="ko"/>
              <a:t>chaos cloth data를 활용한 런타임 중 물 및 먼지 등에 상호작용 하고,</a:t>
            </a:r>
            <a:br>
              <a:rPr lang="ko"/>
            </a:br>
            <a:r>
              <a:rPr lang="ko"/>
              <a:t>무게나 질감 등에 영향을 주어 현실적인 물리 현상을 적용할 계획입니다.</a:t>
            </a:r>
            <a:br>
              <a:rPr lang="ko"/>
            </a:br>
            <a:br>
              <a:rPr lang="ko"/>
            </a:br>
            <a:r>
              <a:rPr lang="ko"/>
              <a:t>또한 서버는 IOCP 서버를 제작해 아마존 웹 서비스의 클라우드와 연동되어 24시간 구동되게 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=============</a:t>
            </a:r>
            <a:r>
              <a:rPr lang="ko">
                <a:solidFill>
                  <a:schemeClr val="dk1"/>
                </a:solidFill>
              </a:rPr>
              <a:t>===========================================================================================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07d41f9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07d41f9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기술적 요소 및 중점연구 분야입니다.</a:t>
            </a:r>
            <a:br>
              <a:rPr lang="ko"/>
            </a:br>
            <a:br>
              <a:rPr lang="ko"/>
            </a:br>
            <a:r>
              <a:rPr lang="ko"/>
              <a:t>chaos cloth data를 활용한 런타임 중 물 및 먼지 등에 상호작용 하고,</a:t>
            </a:r>
            <a:br>
              <a:rPr lang="ko"/>
            </a:br>
            <a:r>
              <a:rPr lang="ko"/>
              <a:t>무게나 질감 등에 영향을 주어 현실적인 물리 현상을 적용할 계획입니다.</a:t>
            </a:r>
            <a:br>
              <a:rPr lang="ko"/>
            </a:br>
            <a:br>
              <a:rPr lang="ko"/>
            </a:br>
            <a:r>
              <a:rPr lang="ko"/>
              <a:t>또한 서버는 IOCP 서버를 제작해 아마존 웹 서비스의 클라우드와 연동되어 24시간 구동되게 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=============</a:t>
            </a:r>
            <a:r>
              <a:rPr lang="ko">
                <a:solidFill>
                  <a:schemeClr val="dk1"/>
                </a:solidFill>
              </a:rPr>
              <a:t>===========================================================================================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262645347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262645347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기술적 요소 및 중점연구 분야입니다.</a:t>
            </a:r>
            <a:br>
              <a:rPr lang="ko"/>
            </a:br>
            <a:br>
              <a:rPr lang="ko"/>
            </a:br>
            <a:r>
              <a:rPr lang="ko"/>
              <a:t>chaos cloth data를 활용한 런타임 중 물 및 먼지 등에 상호작용 하고,</a:t>
            </a:r>
            <a:br>
              <a:rPr lang="ko"/>
            </a:br>
            <a:r>
              <a:rPr lang="ko"/>
              <a:t>무게나 질감 등에 영향을 주어 현실적인 물리 현상을 적용할 계획입니다.</a:t>
            </a:r>
            <a:br>
              <a:rPr lang="ko"/>
            </a:br>
            <a:br>
              <a:rPr lang="ko"/>
            </a:br>
            <a:r>
              <a:rPr lang="ko"/>
              <a:t>또한 서버는 IOCP 서버를 제작해 아마존 웹 서비스의 클라우드와 연동되어 24시간 구동되게 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=============</a:t>
            </a:r>
            <a:r>
              <a:rPr lang="ko">
                <a:solidFill>
                  <a:schemeClr val="dk1"/>
                </a:solidFill>
              </a:rPr>
              <a:t>===========================================================================================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 내 수도 파이프에서 물이 터져나오게 구현, 먼지는 건물이 부서지면 필연적으로 생성되므로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0487f3cc9_9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0487f3cc9_9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클라이언트의 개발 내용에 대해 설명드리겠습니다.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런타임에 특수한 건물 생성방식을 통해 매번 다른 맵 구조를 가지고,</a:t>
            </a:r>
            <a:br>
              <a:rPr lang="ko"/>
            </a:b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6" name="Google Shape;56;p14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2" name="Google Shape;62;p15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gif"/><Relationship Id="rId4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gif"/><Relationship Id="rId5" Type="http://schemas.openxmlformats.org/officeDocument/2006/relationships/image" Target="../media/image19.gif"/><Relationship Id="rId6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ctrTitle"/>
          </p:nvPr>
        </p:nvSpPr>
        <p:spPr>
          <a:xfrm>
            <a:off x="2848950" y="1261325"/>
            <a:ext cx="34461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rial"/>
                <a:ea typeface="Arial"/>
                <a:cs typeface="Arial"/>
                <a:sym typeface="Arial"/>
              </a:rPr>
              <a:t>Skyscraper</a:t>
            </a:r>
            <a:endParaRPr b="1" sz="7300"/>
          </a:p>
        </p:txBody>
      </p:sp>
      <p:sp>
        <p:nvSpPr>
          <p:cNvPr id="108" name="Google Shape;108;p25"/>
          <p:cNvSpPr txBox="1"/>
          <p:nvPr/>
        </p:nvSpPr>
        <p:spPr>
          <a:xfrm>
            <a:off x="3542550" y="3071575"/>
            <a:ext cx="205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2016180023 서원준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2019180016 백종화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2019180031 이윤석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0" y="4728600"/>
            <a:ext cx="31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지도 교수님: 이형구 교수님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내용 - 클라이언트 ( 2 )</a:t>
            </a:r>
            <a:endParaRPr sz="3000"/>
          </a:p>
        </p:txBody>
      </p:sp>
      <p:sp>
        <p:nvSpPr>
          <p:cNvPr id="191" name="Google Shape;191;p34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456900" y="1682413"/>
            <a:ext cx="4003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4458675" y="1530013"/>
            <a:ext cx="4003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/>
              <a:t>UI 제작 및 연결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561300" y="1682413"/>
            <a:ext cx="4003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/>
              <a:t>체력 / 상태이상 / 부스터 / 아이템 등</a:t>
            </a:r>
            <a:br>
              <a:rPr b="1" lang="ko" sz="1500"/>
            </a:br>
            <a:r>
              <a:rPr lang="ko" sz="1500"/>
              <a:t>게임 내적 시스템 설계 및 제작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275" y="1208926"/>
            <a:ext cx="4820350" cy="244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내용 - 서버</a:t>
            </a:r>
            <a:endParaRPr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"/>
              <a:t>IOCP</a:t>
            </a:r>
            <a:r>
              <a:rPr lang="ko"/>
              <a:t>를 이용한 멀티쓰레드 서버 구동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ko"/>
              <a:t>Lobby 서버</a:t>
            </a:r>
            <a:r>
              <a:rPr lang="ko"/>
              <a:t>와 </a:t>
            </a:r>
            <a:r>
              <a:rPr b="1" lang="ko"/>
              <a:t>Game서버</a:t>
            </a:r>
            <a:r>
              <a:rPr lang="ko"/>
              <a:t>를 분리하여 각자 상황에 맞는 작업 처리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	Lobby 서버에서 매치메이킹 후 Game 서버로 이동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ko"/>
              <a:t>동기화</a:t>
            </a:r>
            <a:r>
              <a:rPr lang="ko"/>
              <a:t> 작업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/>
              <a:t>	위치, 회전, 애니메이션, 체력, 상태, 월드, 킬, 아이템 동기화 작업</a:t>
            </a:r>
            <a:endParaRPr sz="1600"/>
          </a:p>
        </p:txBody>
      </p:sp>
      <p:sp>
        <p:nvSpPr>
          <p:cNvPr id="202" name="Google Shape;202;p35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내용 - 아트</a:t>
            </a:r>
            <a:endParaRPr/>
          </a:p>
        </p:txBody>
      </p:sp>
      <p:sp>
        <p:nvSpPr>
          <p:cNvPr id="208" name="Google Shape;208;p36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292000" y="3609900"/>
            <a:ext cx="2535300" cy="13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캐릭터 모델링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75" y="1089550"/>
            <a:ext cx="2401549" cy="25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650" y="1089550"/>
            <a:ext cx="2401550" cy="25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425" y="1089550"/>
            <a:ext cx="3076307" cy="25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2954675" y="3609900"/>
            <a:ext cx="2401500" cy="13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5887825" y="3609900"/>
            <a:ext cx="2401500" cy="13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배경 모델링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292000" y="4042450"/>
            <a:ext cx="83346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ZBRUSH </a:t>
            </a:r>
            <a:r>
              <a:rPr lang="ko" sz="1200"/>
              <a:t>하이폴 모델링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3DS MAX</a:t>
            </a:r>
            <a:r>
              <a:rPr lang="ko" sz="1200"/>
              <a:t> 로우폴 모델링, 애니메이션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SUBSTANCE 3D PAINTER</a:t>
            </a:r>
            <a:r>
              <a:rPr lang="ko" sz="1200"/>
              <a:t> 텍스쳐 맵핑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PHOTOSHOP</a:t>
            </a:r>
            <a:r>
              <a:rPr lang="ko" sz="1200"/>
              <a:t> 손맵핑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문제점 및 보완책</a:t>
            </a:r>
            <a:endParaRPr/>
          </a:p>
        </p:txBody>
      </p:sp>
      <p:sp>
        <p:nvSpPr>
          <p:cNvPr id="221" name="Google Shape;221;p37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311700" y="1194475"/>
            <a:ext cx="3825300" cy="130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문제점</a:t>
            </a: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r>
              <a:rPr lang="ko">
                <a:latin typeface="Open Sans"/>
                <a:ea typeface="Open Sans"/>
                <a:cs typeface="Open Sans"/>
                <a:sym typeface="Open Sans"/>
              </a:rPr>
              <a:t>- 맵 붕괴시 프레임 드랍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보완책</a:t>
            </a: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r>
              <a:rPr lang="ko">
                <a:latin typeface="Open Sans"/>
                <a:ea typeface="Open Sans"/>
                <a:cs typeface="Open Sans"/>
                <a:sym typeface="Open Sans"/>
              </a:rPr>
              <a:t>- 맵을 분할하여 캐릭터 주위의 타일만 </a:t>
            </a: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  피직스 활성화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7"/>
          <p:cNvSpPr/>
          <p:nvPr/>
        </p:nvSpPr>
        <p:spPr>
          <a:xfrm>
            <a:off x="4271725" y="1194475"/>
            <a:ext cx="3825300" cy="130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문제점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- 피 상호작용 위치 자체로 관리할 경우</a:t>
            </a: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 애니메이션에 따라 위치가 다르게 표현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보완책</a:t>
            </a: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r>
              <a:rPr lang="ko">
                <a:latin typeface="Open Sans"/>
                <a:ea typeface="Open Sans"/>
                <a:cs typeface="Open Sans"/>
                <a:sym typeface="Open Sans"/>
              </a:rPr>
              <a:t>- 메쉬의 uv 좌표를 활용해 수정</a:t>
            </a: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311700" y="2733175"/>
            <a:ext cx="3825300" cy="1565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문제점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- 서버의 불안정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보완책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- 불안정한 부분들을 기록해두어 우선순위에 따라서 차례로 작업 및 코드 작성 시 시간적 여유를 가지고 작업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향후 개발 일정</a:t>
            </a:r>
            <a:endParaRPr/>
          </a:p>
        </p:txBody>
      </p:sp>
      <p:sp>
        <p:nvSpPr>
          <p:cNvPr id="230" name="Google Shape;230;p38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31" name="Google Shape;231;p38"/>
          <p:cNvGraphicFramePr/>
          <p:nvPr/>
        </p:nvGraphicFramePr>
        <p:xfrm>
          <a:off x="445750" y="99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{9C20E7A1-96D6-454A-BDDE-B47EC1AE6020}</a:tableStyleId>
              </a:tblPr>
              <a:tblGrid>
                <a:gridCol w="3819475"/>
                <a:gridCol w="1224800"/>
                <a:gridCol w="1224800"/>
                <a:gridCol w="1224800"/>
              </a:tblGrid>
              <a:tr h="33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리소스(UI, 사운드 등 기타)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3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리소스(이펙트)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중점 연구 구현 </a:t>
                      </a:r>
                      <a:r>
                        <a:rPr b="1" lang="ko" sz="1300"/>
                        <a:t>(상호작용 데이터 활용)</a:t>
                      </a:r>
                      <a:endParaRPr b="1" sz="13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게임 디테일 추가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2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클라이언트 최적화 작업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2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추가적인 서버 동기화 작업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6D7A8"/>
                    </a:solidFill>
                  </a:tcPr>
                </a:tc>
              </a:tr>
              <a:tr h="32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AWS 연동 작업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2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서버 안정성 및 최적화 작</a:t>
                      </a:r>
                      <a:r>
                        <a:rPr b="1" lang="ko"/>
                        <a:t>업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3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테스트 및 버그 수정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4A7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" name="Google Shape;232;p38"/>
          <p:cNvGraphicFramePr/>
          <p:nvPr/>
        </p:nvGraphicFramePr>
        <p:xfrm>
          <a:off x="8092525" y="269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{9C20E7A1-96D6-454A-BDDE-B47EC1AE6020}</a:tableStyleId>
              </a:tblPr>
              <a:tblGrid>
                <a:gridCol w="545400"/>
                <a:gridCol w="382850"/>
              </a:tblGrid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서원준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백종화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이윤석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B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2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모두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A7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데모 시연</a:t>
            </a:r>
            <a:endParaRPr/>
          </a:p>
        </p:txBody>
      </p:sp>
      <p:sp>
        <p:nvSpPr>
          <p:cNvPr id="238" name="Google Shape;238;p39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398525"/>
            <a:ext cx="8520600" cy="41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4500"/>
              <a:t>감사합니다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개요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게임조작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기술요소와 중점연구 분야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 구성원 역할 분담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5. 개발내용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6. 문제점 및 보완책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7. 향후 개발 일정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8. 데모시연</a:t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311700" y="1147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소재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붕괴하는 건물들 사이에서 전투하는 팀 대전 게임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장르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난투형 액션 TPS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게임 방식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3:3 팀 데스매치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승리 조건</a:t>
            </a:r>
            <a:r>
              <a:rPr lang="ko" sz="1500">
                <a:latin typeface="Arial"/>
                <a:ea typeface="Arial"/>
                <a:cs typeface="Arial"/>
                <a:sym typeface="Arial"/>
              </a:rPr>
              <a:t> : 팀의 킬 카운트를 다 채우거나 최후의 생존자가 되기 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450000" y="1277075"/>
            <a:ext cx="3970500" cy="18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플레이 장면 gif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048469"/>
            <a:ext cx="3970500" cy="216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95" y="1048475"/>
            <a:ext cx="4308014" cy="21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조작</a:t>
            </a:r>
            <a:endParaRPr/>
          </a:p>
        </p:txBody>
      </p:sp>
      <p:sp>
        <p:nvSpPr>
          <p:cNvPr id="131" name="Google Shape;131;p28"/>
          <p:cNvSpPr txBox="1"/>
          <p:nvPr/>
        </p:nvSpPr>
        <p:spPr>
          <a:xfrm>
            <a:off x="76238" y="3604775"/>
            <a:ext cx="653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W, A, S, D - 이동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SHIFT - 대쉬(횡이동)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스페이스바 - 부스터(종이동)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1, 2, 3, 4, 5 - 무기, 스킬, 아이템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75" y="13834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 txBox="1"/>
          <p:nvPr/>
        </p:nvSpPr>
        <p:spPr>
          <a:xfrm>
            <a:off x="6689175" y="3604775"/>
            <a:ext cx="239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마우스 이동 - 카메라 회전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좌클릭 - 공격, 발사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우클릭 - 조준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마우스 휠 - 무기 변경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3950"/>
            <a:ext cx="6384375" cy="20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기술적요소 및 중점연구분야</a:t>
            </a:r>
            <a:endParaRPr/>
          </a:p>
        </p:txBody>
      </p: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Chaos Cloth data</a:t>
            </a:r>
            <a:r>
              <a:rPr lang="ko"/>
              <a:t>를 활용한 상호작용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메쉬가 </a:t>
            </a:r>
            <a:r>
              <a:rPr b="1" lang="ko"/>
              <a:t>물 및 먼지 등에</a:t>
            </a:r>
            <a:r>
              <a:rPr lang="ko"/>
              <a:t> 의해 </a:t>
            </a:r>
            <a:r>
              <a:rPr b="1" lang="ko"/>
              <a:t>상호작용</a:t>
            </a:r>
            <a:r>
              <a:rPr lang="ko"/>
              <a:t>,</a:t>
            </a:r>
            <a:br>
              <a:rPr lang="ko"/>
            </a:br>
            <a:r>
              <a:rPr lang="ko"/>
              <a:t>무게, 질감 등	</a:t>
            </a:r>
            <a:r>
              <a:rPr b="1" lang="ko"/>
              <a:t>현실적인 물리 적용</a:t>
            </a:r>
            <a:r>
              <a:rPr lang="ko"/>
              <a:t> 형성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ko"/>
              <a:t>IOCP</a:t>
            </a:r>
            <a:r>
              <a:rPr lang="ko"/>
              <a:t> 서버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AWS를 통한 클라우드 연동</a:t>
            </a:r>
            <a:endParaRPr/>
          </a:p>
        </p:txBody>
      </p:sp>
      <p:sp>
        <p:nvSpPr>
          <p:cNvPr id="142" name="Google Shape;142;p29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75" y="1199750"/>
            <a:ext cx="2903224" cy="158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 rotWithShape="1">
          <a:blip r:embed="rId4">
            <a:alphaModFix/>
          </a:blip>
          <a:srcRect b="1430" l="39307" r="34475" t="36622"/>
          <a:stretch/>
        </p:blipFill>
        <p:spPr>
          <a:xfrm>
            <a:off x="7434250" y="2711325"/>
            <a:ext cx="1365951" cy="21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0">
                <a:latin typeface="Open Sans"/>
                <a:ea typeface="Open Sans"/>
                <a:cs typeface="Open Sans"/>
                <a:sym typeface="Open Sans"/>
              </a:rPr>
              <a:t>Chaos Cloth data</a:t>
            </a:r>
            <a:r>
              <a:rPr lang="ko" sz="3000">
                <a:latin typeface="Open Sans"/>
                <a:ea typeface="Open Sans"/>
                <a:cs typeface="Open Sans"/>
                <a:sym typeface="Open Sans"/>
              </a:rPr>
              <a:t>를 활용한 상호작용(1)</a:t>
            </a:r>
            <a:endParaRPr sz="3000"/>
          </a:p>
        </p:txBody>
      </p:sp>
      <p:sp>
        <p:nvSpPr>
          <p:cNvPr id="150" name="Google Shape;150;p30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4676100" y="1530013"/>
            <a:ext cx="4003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/>
              <a:t>텍스쳐 데이터를 활용한 셰이더 전달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idx="1" type="body"/>
          </p:nvPr>
        </p:nvSpPr>
        <p:spPr>
          <a:xfrm>
            <a:off x="430325" y="1530013"/>
            <a:ext cx="4003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/>
              <a:t>상호작용 및 데이터 저장</a:t>
            </a:r>
            <a:endParaRPr b="1" sz="1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/>
              <a:t>상호작용 위치와 SphereMask를 활용한 실시간 렌더타겟 진행</a:t>
            </a:r>
            <a:br>
              <a:rPr b="1" lang="ko" sz="800"/>
            </a:br>
            <a:endParaRPr sz="800"/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252" y="994275"/>
            <a:ext cx="251148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650" y="2898699"/>
            <a:ext cx="4003800" cy="78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463" y="870925"/>
            <a:ext cx="2630625" cy="23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3850" y="2691389"/>
            <a:ext cx="3212148" cy="12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0">
                <a:latin typeface="Open Sans"/>
                <a:ea typeface="Open Sans"/>
                <a:cs typeface="Open Sans"/>
                <a:sym typeface="Open Sans"/>
              </a:rPr>
              <a:t>Chaos Cloth data</a:t>
            </a:r>
            <a:r>
              <a:rPr lang="ko" sz="3000">
                <a:latin typeface="Open Sans"/>
                <a:ea typeface="Open Sans"/>
                <a:cs typeface="Open Sans"/>
                <a:sym typeface="Open Sans"/>
              </a:rPr>
              <a:t>를 활용한 상호작용(2)</a:t>
            </a:r>
            <a:endParaRPr sz="3000"/>
          </a:p>
        </p:txBody>
      </p:sp>
      <p:sp>
        <p:nvSpPr>
          <p:cNvPr id="162" name="Google Shape;162;p31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2570100" y="1760063"/>
            <a:ext cx="4003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/>
              <a:t>(데이터를 활용한 물리작용 적용)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47" y="1336584"/>
            <a:ext cx="2748775" cy="9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175" y="2467675"/>
            <a:ext cx="4775849" cy="12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088" y="2680209"/>
            <a:ext cx="2265300" cy="81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구성원 역할 분담</a:t>
            </a:r>
            <a:endParaRPr/>
          </a:p>
        </p:txBody>
      </p:sp>
      <p:sp>
        <p:nvSpPr>
          <p:cNvPr id="172" name="Google Shape;172;p32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73" name="Google Shape;173;p32"/>
          <p:cNvGraphicFramePr/>
          <p:nvPr/>
        </p:nvGraphicFramePr>
        <p:xfrm>
          <a:off x="392625" y="11472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{9C20E7A1-96D6-454A-BDDE-B47EC1AE6020}</a:tableStyleId>
              </a:tblPr>
              <a:tblGrid>
                <a:gridCol w="2726050"/>
                <a:gridCol w="2726050"/>
                <a:gridCol w="2726050"/>
              </a:tblGrid>
              <a:tr h="54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서원준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백종화</a:t>
                      </a:r>
                      <a:endParaRPr sz="2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/>
                        <a:t>이윤석</a:t>
                      </a:r>
                      <a:endParaRPr sz="2100"/>
                    </a:p>
                  </a:txBody>
                  <a:tcPr marT="91425" marB="91425" marR="91425" marL="91425" anchor="ctr"/>
                </a:tc>
              </a:tr>
              <a:tr h="31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캐릭터, 배경 디자인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캐릭터 모델링, 맵핑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캐릭터 리깅, 애니메이션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배경 모델링, 맵핑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이펙트 모델링, 텍스쳐 리소스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UI 텍스쳐 리소스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사운드 리소스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IOCP 구조 서버 개발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Lobby, Game 서버 분리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클라이언트 간 동기화 작업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서버 - 클라이언트 연결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클라우드 서비스 (AWS) 연동으로 24시간 구동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런타임 맵 생성 및 붕괴 </a:t>
                      </a:r>
                      <a:br>
                        <a:rPr lang="ko">
                          <a:solidFill>
                            <a:schemeClr val="dk1"/>
                          </a:solidFill>
                        </a:rPr>
                      </a:br>
                      <a:r>
                        <a:rPr lang="ko">
                          <a:solidFill>
                            <a:schemeClr val="dk1"/>
                          </a:solidFill>
                        </a:rPr>
                        <a:t>공격 시스템 제작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게임 요소 구현</a:t>
                      </a:r>
                      <a:br>
                        <a:rPr lang="ko">
                          <a:solidFill>
                            <a:schemeClr val="dk1"/>
                          </a:solidFill>
                        </a:rPr>
                      </a:br>
                      <a:r>
                        <a:rPr lang="ko">
                          <a:solidFill>
                            <a:schemeClr val="dk1"/>
                          </a:solidFill>
                        </a:rPr>
                        <a:t>UI / 이펙트 제작</a:t>
                      </a:r>
                      <a:br>
                        <a:rPr lang="ko">
                          <a:solidFill>
                            <a:schemeClr val="dk1"/>
                          </a:solidFill>
                        </a:rPr>
                      </a:br>
                      <a:r>
                        <a:rPr lang="ko">
                          <a:solidFill>
                            <a:schemeClr val="dk1"/>
                          </a:solidFill>
                        </a:rPr>
                        <a:t>중점연구 </a:t>
                      </a:r>
                      <a:br>
                        <a:rPr lang="ko">
                          <a:solidFill>
                            <a:schemeClr val="dk1"/>
                          </a:solidFill>
                        </a:rPr>
                      </a:br>
                      <a:r>
                        <a:rPr lang="ko">
                          <a:solidFill>
                            <a:schemeClr val="dk1"/>
                          </a:solidFill>
                        </a:rPr>
                        <a:t>   - 런타임 상호작용 메쉬 페인팅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캐릭터 애니메이션 설계 및</a:t>
                      </a:r>
                      <a:br>
                        <a:rPr lang="ko">
                          <a:solidFill>
                            <a:schemeClr val="dk1"/>
                          </a:solidFill>
                        </a:rPr>
                      </a:br>
                      <a:r>
                        <a:rPr lang="ko">
                          <a:solidFill>
                            <a:schemeClr val="dk1"/>
                          </a:solidFill>
                        </a:rPr>
                        <a:t>    몽타쥬 에셋 관리 시스템 설계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개발 내용 - 클라이언트 ( 1 )</a:t>
            </a:r>
            <a:endParaRPr sz="3000"/>
          </a:p>
        </p:txBody>
      </p:sp>
      <p:sp>
        <p:nvSpPr>
          <p:cNvPr id="179" name="Google Shape;179;p33"/>
          <p:cNvSpPr txBox="1"/>
          <p:nvPr/>
        </p:nvSpPr>
        <p:spPr>
          <a:xfrm>
            <a:off x="8564700" y="0"/>
            <a:ext cx="5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430325" y="1530013"/>
            <a:ext cx="4003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런타임 </a:t>
            </a:r>
            <a:r>
              <a:rPr b="1" lang="ko" sz="1500" u="sng"/>
              <a:t>맵 생성</a:t>
            </a:r>
            <a:r>
              <a:rPr lang="ko" sz="1500"/>
              <a:t> 및 </a:t>
            </a:r>
            <a:r>
              <a:rPr b="1" lang="ko" sz="1500" u="sng"/>
              <a:t>붕괴</a:t>
            </a:r>
            <a:endParaRPr b="1" sz="15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75" y="871137"/>
            <a:ext cx="3538277" cy="17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4662725" y="1443575"/>
            <a:ext cx="4003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500"/>
              <a:t>근거리 / 원거리 무기</a:t>
            </a:r>
            <a:r>
              <a:rPr lang="ko" sz="1500"/>
              <a:t> 및 </a:t>
            </a:r>
            <a:r>
              <a:rPr b="1" lang="ko" sz="1500"/>
              <a:t>무기교체</a:t>
            </a:r>
            <a:r>
              <a:rPr lang="ko" sz="1500"/>
              <a:t> 등</a:t>
            </a:r>
            <a:br>
              <a:rPr lang="ko" sz="1500"/>
            </a:br>
            <a:r>
              <a:rPr b="1" lang="ko" sz="1700">
                <a:solidFill>
                  <a:srgbClr val="FF0000"/>
                </a:solidFill>
              </a:rPr>
              <a:t>공격 시스템</a:t>
            </a:r>
            <a:r>
              <a:rPr lang="ko" sz="1500"/>
              <a:t> 설계 및 제작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026" y="2326363"/>
            <a:ext cx="2392951" cy="136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375" y="963361"/>
            <a:ext cx="2502217" cy="136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6276" y="2157601"/>
            <a:ext cx="3396450" cy="17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